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1264" autoAdjust="0"/>
  </p:normalViewPr>
  <p:slideViewPr>
    <p:cSldViewPr snapToGrid="0">
      <p:cViewPr varScale="1">
        <p:scale>
          <a:sx n="74" d="100"/>
          <a:sy n="74" d="100"/>
        </p:scale>
        <p:origin x="12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34A25-8B9F-458C-BD24-7D6993B196E2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23508-05C7-4283-99D4-6894C21837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57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模板制作：电子科学与工程学院信息技术中心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3508-05C7-4283-99D4-6894C218371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490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808-F510-4962-8754-750C25982436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C055-29BC-4DF6-8C15-3AB07E60B8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808-F510-4962-8754-750C25982436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C055-29BC-4DF6-8C15-3AB07E60B8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808-F510-4962-8754-750C25982436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C055-29BC-4DF6-8C15-3AB07E60B8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F3B68-D54D-4558-9FA6-4448C95D2952}" type="datetimeFigureOut">
              <a:rPr lang="zh-CN" altLang="en-US"/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DC2C-373C-44A7-85CF-760EE4D3FF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04CB3-58E0-447D-9EC8-A7823BE10E39}" type="datetimeFigureOut">
              <a:rPr lang="zh-CN" altLang="en-US"/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66E3A-1C23-4049-8D42-8EA86B644C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CDBD9-634F-4BBA-8A16-2E8984868495}" type="datetimeFigureOut">
              <a:rPr lang="zh-CN" altLang="en-US"/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A9EFB-6152-49E3-95C9-44066F37AA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669B8-1DB9-4174-8374-8A1296555E25}" type="datetimeFigureOut">
              <a:rPr lang="zh-CN" altLang="en-US"/>
              <a:t>2017/5/10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7C1E4-7946-458D-87A6-DF0B7B8BFC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7654-EFA4-424D-A38A-691D8E687C52}" type="datetimeFigureOut">
              <a:rPr lang="zh-CN" altLang="en-US"/>
              <a:t>2017/5/10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3F9A9-7E70-4BA6-917A-E84D91D831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84D81-DB85-4B05-AF30-4067D0DFE100}" type="datetimeFigureOut">
              <a:rPr lang="zh-CN" altLang="en-US"/>
              <a:t>2017/5/10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AFAC4-C3AE-42F3-8FBD-0F04381BA6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 descr="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5875"/>
            <a:ext cx="9161463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56342-4676-4E08-A2F6-F4E35C0CB25B}" type="datetimeFigureOut">
              <a:rPr lang="zh-CN" altLang="en-US"/>
              <a:t>2017/5/10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B2661D-C572-4843-B5BB-3A9E9F6F99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51DF5-F128-474A-85D8-7671D14601A6}" type="datetimeFigureOut">
              <a:rPr lang="zh-CN" altLang="en-US"/>
              <a:t>2017/5/10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4BA9B-7EC8-4F34-8251-3C1B58E767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808-F510-4962-8754-750C25982436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C055-29BC-4DF6-8C15-3AB07E60B8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94406-386D-40CF-BFD0-67C51296067B}" type="datetimeFigureOut">
              <a:rPr lang="zh-CN" altLang="en-US"/>
              <a:t>2017/5/10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090B1-6C0F-41FF-95B3-9DEE3BC753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BCAC-F9A5-4F25-87AF-D8D1018B8660}" type="datetimeFigureOut">
              <a:rPr lang="zh-CN" altLang="en-US"/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21EEE-DFA4-4157-BBD4-C1EFECAEB6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B98D1-E2DE-4DD7-BBC3-D51EA9F23246}" type="datetimeFigureOut">
              <a:rPr lang="zh-CN" altLang="en-US"/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45A7-E9DF-4661-9C4D-0AAD726074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808-F510-4962-8754-750C25982436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C055-29BC-4DF6-8C15-3AB07E60B8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808-F510-4962-8754-750C25982436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C055-29BC-4DF6-8C15-3AB07E60B8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808-F510-4962-8754-750C25982436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C055-29BC-4DF6-8C15-3AB07E60B8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808-F510-4962-8754-750C25982436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C055-29BC-4DF6-8C15-3AB07E60B8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808-F510-4962-8754-750C25982436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C055-29BC-4DF6-8C15-3AB07E60B8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808-F510-4962-8754-750C25982436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C055-29BC-4DF6-8C15-3AB07E60B8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808-F510-4962-8754-750C25982436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C055-29BC-4DF6-8C15-3AB07E60B8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A6808-F510-4962-8754-750C25982436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C055-29BC-4DF6-8C15-3AB07E60B8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96559ED-85C7-46D1-ABCB-0EDCB81AA852}" type="datetimeFigureOut">
              <a:rPr lang="zh-CN" altLang="en-US"/>
              <a:t>2017/5/10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88EC4B2-6439-4E1C-AA8E-A1AA280E26D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691644" y="28139"/>
            <a:ext cx="74523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姓名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：</a:t>
            </a:r>
            <a:r>
              <a:rPr lang="zh-CN" altLang="en-US" b="1" kern="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b="1" kern="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  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竞选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职位：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5168" y="1268733"/>
            <a:ext cx="49226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华文楷体" panose="02010600040101010101" pitchFamily="2" charset="-122"/>
              </a:rPr>
              <a:t>个人履历：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sym typeface="华文楷体" panose="02010600040101010101" pitchFamily="2" charset="-122"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华文楷体" panose="02010600040101010101" pitchFamily="2" charset="-122"/>
              </a:rPr>
              <a:t>介绍个人经历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sym typeface="华文楷体" panose="02010600040101010101" pitchFamily="2" charset="-122"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华文楷体" panose="02010600040101010101" pitchFamily="2" charset="-122"/>
              </a:rPr>
              <a:t>介绍个人经历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sym typeface="华文楷体" panose="02010600040101010101" pitchFamily="2" charset="-122"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华文楷体" panose="02010600040101010101" pitchFamily="2" charset="-122"/>
              </a:rPr>
              <a:t>介绍个人经历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sym typeface="华文楷体" panose="02010600040101010101" pitchFamily="2" charset="-122"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华文楷体" panose="02010600040101010101" pitchFamily="2" charset="-122"/>
              </a:rPr>
              <a:t>介绍个人经历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sym typeface="华文楷体" panose="02010600040101010101" pitchFamily="2" charset="-122"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华文楷体" panose="02010600040101010101" pitchFamily="2" charset="-122"/>
              </a:rPr>
              <a:t>介绍个人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华文楷体" panose="02010600040101010101" pitchFamily="2" charset="-122"/>
              </a:rPr>
              <a:t>经历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sym typeface="华文楷体" panose="0201060004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4" t="8653" r="12381" b="4774"/>
          <a:stretch/>
        </p:blipFill>
        <p:spPr>
          <a:xfrm>
            <a:off x="6078828" y="1268733"/>
            <a:ext cx="2459864" cy="315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97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等线</vt:lpstr>
      <vt:lpstr>等线 Light</vt:lpstr>
      <vt:lpstr>华文楷体</vt:lpstr>
      <vt:lpstr>楷体</vt:lpstr>
      <vt:lpstr>宋体</vt:lpstr>
      <vt:lpstr>Arial</vt:lpstr>
      <vt:lpstr>Calibri</vt:lpstr>
      <vt:lpstr>Wingdings</vt:lpstr>
      <vt:lpstr>Office 主题​​</vt:lpstr>
      <vt:lpstr>Office 主题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Reagan</dc:creator>
  <cp:lastModifiedBy>杨英杰</cp:lastModifiedBy>
  <cp:revision>10</cp:revision>
  <dcterms:created xsi:type="dcterms:W3CDTF">2016-05-24T11:06:00Z</dcterms:created>
  <dcterms:modified xsi:type="dcterms:W3CDTF">2017-05-10T12:23:50Z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